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  <p:sndAc>
      <p:stSnd loop="1">
        <p:snd r:embed="rId1" name="bomb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  <p:sndAc>
      <p:stSnd loop="1">
        <p:snd r:embed="rId1" name="bomb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  <p:sndAc>
      <p:stSnd loop="1">
        <p:snd r:embed="rId1" name="bomb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  <p:sndAc>
      <p:stSnd loop="1">
        <p:snd r:embed="rId1" name="bomb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  <p:sndAc>
      <p:stSnd loop="1">
        <p:snd r:embed="rId1" name="bomb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  <p:sndAc>
      <p:stSnd loop="1">
        <p:snd r:embed="rId1" name="bomb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  <p:sndAc>
      <p:stSnd loop="1">
        <p:snd r:embed="rId1" name="bomb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  <p:sndAc>
      <p:stSnd loop="1">
        <p:snd r:embed="rId1" name="bomb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  <p:sndAc>
      <p:stSnd loop="1">
        <p:snd r:embed="rId1" name="bomb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  <p:sndAc>
      <p:stSnd loop="1">
        <p:snd r:embed="rId1" name="bomb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  <p:sndAc>
      <p:stSnd loop="1">
        <p:snd r:embed="rId1" name="bomb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ru"/>
    <p:sndAc>
      <p:stSnd loop="1">
        <p:snd r:embed="rId13" name="bomb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illion-wallpapers.ru/wallpapers/0/64/330951342669311/mir-fantazij.jpg"/>
          <p:cNvPicPr>
            <a:picLocks noChangeAspect="1" noChangeArrowheads="1"/>
          </p:cNvPicPr>
          <p:nvPr/>
        </p:nvPicPr>
        <p:blipFill>
          <a:blip r:embed="rId3" cstate="print"/>
          <a:srcRect l="16666" t="12666" r="105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2000240"/>
            <a:ext cx="6500858" cy="2357454"/>
          </a:xfrm>
        </p:spPr>
        <p:txBody>
          <a:bodyPr>
            <a:noAutofit/>
          </a:bodyPr>
          <a:lstStyle/>
          <a:p>
            <a:r>
              <a:rPr lang="ru-RU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осмонавт</a:t>
            </a:r>
            <a:br>
              <a:rPr lang="ru-RU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Юрия Алексеевича Гагарина 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u"/>
    <p:sndAc>
      <p:stSnd loop="1"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08dc/00018f7b-5dd3ca74/img12.jpg"/>
          <p:cNvPicPr>
            <a:picLocks noChangeAspect="1" noChangeArrowheads="1"/>
          </p:cNvPicPr>
          <p:nvPr/>
        </p:nvPicPr>
        <p:blipFill>
          <a:blip r:embed="rId3" cstate="print"/>
          <a:srcRect l="24288" t="25782" r="3008" b="15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1428736"/>
            <a:ext cx="43577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 Гагариным прилетел Ил-18, а на подлёте к Москве к самолёту присоединился почётный эскорт истребителей, состоящий из </a:t>
            </a:r>
            <a:r>
              <a:rPr lang="ru-RU" dirty="0" err="1" smtClean="0"/>
              <a:t>МИГов</a:t>
            </a:r>
            <a:r>
              <a:rPr lang="ru-RU" dirty="0" smtClean="0"/>
              <a:t>. Самолёт прилетел в аэропорт Внуково, там Гагарина ожидал грандиозный приём. От самолёта до правительственных трибун была протянута ярко-красная ковровая дорожка, по ней и пошёл Юрий Гагарин (по пути у него развязался шнурок на ботинке (по другой версии — подтяжка от носков), но он не остановился и дошёл до правительственных трибун, рискуя споткнуться и упасть), под звуки оркестра, исполняющего советский авиамарш «Мы рождены, чтоб сказку сделать былью». </a:t>
            </a:r>
            <a:endParaRPr lang="ru-RU" dirty="0"/>
          </a:p>
        </p:txBody>
      </p:sp>
      <p:pic>
        <p:nvPicPr>
          <p:cNvPr id="20482" name="Picture 2" descr="https://aviaforum.ams3.cdn.digitaloceanspaces.com/data/attachment-files/2019/11/1460772_8fa5c1aa69828b7002129064ed1cd9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143116"/>
            <a:ext cx="4051454" cy="22860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ru"/>
    <p:sndAc>
      <p:stSnd loop="1"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08dc/00018f7b-5dd3ca74/img12.jpg"/>
          <p:cNvPicPr>
            <a:picLocks noChangeAspect="1" noChangeArrowheads="1"/>
          </p:cNvPicPr>
          <p:nvPr/>
        </p:nvPicPr>
        <p:blipFill>
          <a:blip r:embed="rId3" cstate="print"/>
          <a:srcRect l="24288" t="25782" r="3008" b="15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192880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Дальше была поездка в открытой машине, Гагарин стоял во весь рост и всех приветствовал. Кругом слышались поздравления, многие махали плакатами. В роддомах прошли стихийные акции, многих младенцев назвали Юрами. Никита Хрущёв вручил Гагарину на Красной площади Золотую звезду «Героя Советского Союза» и присвоил новое звание «Лётчик-космонавт СССР».</a:t>
            </a:r>
            <a:endParaRPr lang="ru-RU" dirty="0"/>
          </a:p>
        </p:txBody>
      </p:sp>
      <p:pic>
        <p:nvPicPr>
          <p:cNvPr id="19458" name="Picture 2" descr="https://pbs.twimg.com/media/EWOPP_EXYAAhXod.jpg: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071546"/>
            <a:ext cx="3352202" cy="25717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2" name="Picture 6" descr="https://avatars.mds.yandex.net/get-zen_doc/2414075/pub_5ffff07e9bebf13400d28915_5ffff0f03112ec025e6a2c1f/scale_1200"/>
          <p:cNvPicPr>
            <a:picLocks noChangeAspect="1" noChangeArrowheads="1"/>
          </p:cNvPicPr>
          <p:nvPr/>
        </p:nvPicPr>
        <p:blipFill>
          <a:blip r:embed="rId5" cstate="print"/>
          <a:srcRect b="8000"/>
          <a:stretch>
            <a:fillRect/>
          </a:stretch>
        </p:blipFill>
        <p:spPr bwMode="auto">
          <a:xfrm>
            <a:off x="4071934" y="3500438"/>
            <a:ext cx="4286280" cy="26354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ru"/>
    <p:sndAc>
      <p:stSnd loop="1"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08dc/00018f7b-5dd3ca74/img12.jpg"/>
          <p:cNvPicPr>
            <a:picLocks noChangeAspect="1" noChangeArrowheads="1"/>
          </p:cNvPicPr>
          <p:nvPr/>
        </p:nvPicPr>
        <p:blipFill>
          <a:blip r:embed="rId3" cstate="print"/>
          <a:srcRect l="24288" t="25782" r="3008" b="15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200024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27 марта 1968 года Ю. А. Гагарин погиб при невыясненных обстоятельствах вблизи деревни Новосёлово </a:t>
            </a:r>
            <a:r>
              <a:rPr lang="ru-RU" dirty="0" err="1" smtClean="0"/>
              <a:t>Киржачского</a:t>
            </a:r>
            <a:r>
              <a:rPr lang="ru-RU" dirty="0" smtClean="0"/>
              <a:t> района Владимирской области во время одного из тренировочных полётов на самолёте МиГ-15УТИ вместе с военным лётчиком В. С. Серёгиным.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4" name="Picture 2" descr="https://img1.liveinternet.ru/images/attach/b/4/112/661/112661909_large_1950mig15uti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000504"/>
            <a:ext cx="3071834" cy="17392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ru"/>
    <p:sndAc>
      <p:stSnd loop="1"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08dc/00018f7b-5dd3ca74/img12.jpg"/>
          <p:cNvPicPr>
            <a:picLocks noChangeAspect="1" noChangeArrowheads="1"/>
          </p:cNvPicPr>
          <p:nvPr/>
        </p:nvPicPr>
        <p:blipFill>
          <a:blip r:embed="rId3" cstate="print"/>
          <a:srcRect l="24288" t="25782" r="3008" b="15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785794"/>
            <a:ext cx="47148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Похоронен Юрий Гагарин (урна с прахом) у Кремлёвской стены на Красной площади. Перед полётом в космос Ю. Гагарин составил прощальное письмо — на случай, если погибнет. Это письмо вручили жене после его гибели под </a:t>
            </a:r>
            <a:r>
              <a:rPr lang="ru-RU" dirty="0" err="1" smtClean="0"/>
              <a:t>Киржачом</a:t>
            </a:r>
            <a:r>
              <a:rPr lang="ru-RU" dirty="0" smtClean="0"/>
              <a:t>. "Если что случится, то прошу тебя, Валюша, не убиваться с горя. Береги, пожалуйста, наших девочек, люби их, как любил я. Вырасти из них, пожалуйста, не белоручек, а настоящих людей. Крепко-накрепко вас обнимаю и целую, с приветом, ваш папа и Юра". Письмо Валентина Ивановна прочла через много лет после смерти мужа. Гагарин спрятал это послание: то ли не захотел расстраивать жену, то ли рассчитывал, что, если что-нибудь случится, письмо всё равно найдут. После полёта в космос о письме Юрий Гагарин забыл.</a:t>
            </a:r>
            <a:endParaRPr lang="ru-RU" dirty="0"/>
          </a:p>
        </p:txBody>
      </p:sp>
      <p:pic>
        <p:nvPicPr>
          <p:cNvPr id="17410" name="Picture 2" descr="https://pp.userapi.com/c636228/v636228067/5ab16/H-DGTBq13c0.jpg"/>
          <p:cNvPicPr>
            <a:picLocks noChangeAspect="1" noChangeArrowheads="1"/>
          </p:cNvPicPr>
          <p:nvPr/>
        </p:nvPicPr>
        <p:blipFill>
          <a:blip r:embed="rId4" cstate="print"/>
          <a:srcRect l="44928"/>
          <a:stretch>
            <a:fillRect/>
          </a:stretch>
        </p:blipFill>
        <p:spPr bwMode="auto">
          <a:xfrm>
            <a:off x="6286512" y="1428736"/>
            <a:ext cx="1926478" cy="2143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2" name="Picture 4" descr="https://pbs.twimg.com/media/DZR4tIiX0AADHlY.jpg:lar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02250" y="4572008"/>
            <a:ext cx="3441750" cy="2000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ru"/>
    <p:sndAc>
      <p:stSnd loop="1"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08dc/00018f7b-5dd3ca74/img12.jpg"/>
          <p:cNvPicPr>
            <a:picLocks noChangeAspect="1" noChangeArrowheads="1"/>
          </p:cNvPicPr>
          <p:nvPr/>
        </p:nvPicPr>
        <p:blipFill>
          <a:blip r:embed="rId3" cstate="print"/>
          <a:srcRect l="24288" t="25782" r="3008" b="15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https://all-t-shirts.ru/goods_images/ru113503II000f322ca217dafb069c2b56405a15df4b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57166"/>
            <a:ext cx="2372178" cy="20717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https://ic.pics.livejournal.com/irinatrubacheva/24074137/778944/778944_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3714752"/>
            <a:ext cx="4286280" cy="17145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https://ds03.infourok.ru/uploads/ex/077a/00006921-9a532c2c/img58.jpg"/>
          <p:cNvPicPr>
            <a:picLocks noChangeAspect="1" noChangeArrowheads="1"/>
          </p:cNvPicPr>
          <p:nvPr/>
        </p:nvPicPr>
        <p:blipFill>
          <a:blip r:embed="rId6" cstate="print"/>
          <a:srcRect l="32500" t="15000" r="31250" b="18333"/>
          <a:stretch>
            <a:fillRect/>
          </a:stretch>
        </p:blipFill>
        <p:spPr bwMode="auto">
          <a:xfrm>
            <a:off x="5857884" y="857232"/>
            <a:ext cx="2071702" cy="28575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ru"/>
    <p:sndAc>
      <p:stSnd loop="1"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08dc/00018f7b-5dd3ca74/img12.jpg"/>
          <p:cNvPicPr>
            <a:picLocks noChangeAspect="1" noChangeArrowheads="1"/>
          </p:cNvPicPr>
          <p:nvPr/>
        </p:nvPicPr>
        <p:blipFill>
          <a:blip r:embed="rId3" cstate="print"/>
          <a:srcRect l="24288" t="25782" r="3008" b="15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43174" y="785794"/>
            <a:ext cx="3902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 нами навсегда осталась его улыбка!</a:t>
            </a:r>
            <a:endParaRPr lang="ru-RU" dirty="0"/>
          </a:p>
        </p:txBody>
      </p:sp>
      <p:pic>
        <p:nvPicPr>
          <p:cNvPr id="2050" name="Picture 2" descr="https://avatars.mds.yandex.net/get-zen_doc/1714479/pub_5db05568e882c300b22091ea_5db056fe4e057700b17c9ae1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714620"/>
            <a:ext cx="1285884" cy="15473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https://www.anypics.ru/download.php?file=201308/1920x1200/anypics.ru-706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214422"/>
            <a:ext cx="2671781" cy="16698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6" name="Picture 8" descr="https://pbs.twimg.com/media/D2CUXt2WsAMkfoZ.jpg:lar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3357562"/>
            <a:ext cx="2531837" cy="25003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ru"/>
    <p:sndAc>
      <p:stSnd loop="1"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08dc/00018f7b-5dd3ca74/img12.jpg"/>
          <p:cNvPicPr>
            <a:picLocks noChangeAspect="1" noChangeArrowheads="1"/>
          </p:cNvPicPr>
          <p:nvPr/>
        </p:nvPicPr>
        <p:blipFill>
          <a:blip r:embed="rId3" cstate="print"/>
          <a:srcRect l="24288" t="25782" r="3008" b="15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http://22-91.ru/upload/images/photo/42/b5/8241cac4a8768e2cac0677e9680413130888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14290"/>
            <a:ext cx="7786742" cy="65019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ru"/>
    <p:sndAc>
      <p:stSnd loop="1"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ds03.infourok.ru/uploads/ex/08dc/00018f7b-5dd3ca74/img12.jpg"/>
          <p:cNvPicPr>
            <a:picLocks noChangeAspect="1" noChangeArrowheads="1"/>
          </p:cNvPicPr>
          <p:nvPr/>
        </p:nvPicPr>
        <p:blipFill>
          <a:blip r:embed="rId3" cstate="print"/>
          <a:srcRect l="24288" t="25782" r="3008" b="15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1857364"/>
            <a:ext cx="28575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Юрий Алексеевич Гагарин родился 9 марта 1934 года в деревне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Клушино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Гжатского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 Западной области РСФСР (ныне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Гагаринский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 Смоленской области), неподалёку от города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Гжатск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(ныне Гагарин). Русский.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4" descr="https://pp.userapi.com/c845216/v845216295/26335/JmsHBB8O50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929066"/>
            <a:ext cx="3669872" cy="24288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285852" y="357166"/>
            <a:ext cx="60805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Гагарин Юрий Алексеевич</a:t>
            </a:r>
            <a:endParaRPr lang="ru-RU" sz="4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8" name="Picture 6" descr="https://cdn.ruposters.ru/newsbody/b/b3997d678361ac001cc8f26d37f734f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1500174"/>
            <a:ext cx="2214578" cy="27082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ru"/>
    <p:sndAc>
      <p:stSnd loop="1"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3.infourok.ru/uploads/ex/08dc/00018f7b-5dd3ca74/img12.jpg"/>
          <p:cNvPicPr>
            <a:picLocks noChangeAspect="1" noChangeArrowheads="1"/>
          </p:cNvPicPr>
          <p:nvPr/>
        </p:nvPicPr>
        <p:blipFill>
          <a:blip r:embed="rId3" cstate="print"/>
          <a:srcRect l="24288" t="25782" r="3008" b="15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2857496"/>
            <a:ext cx="30718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Отец, Алексей Иванович Гагарин (1902—1973), — плотник.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Мать, Анна Тимофеевна Матвеева (1903—1984), — работала на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молочнотоварной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ферме. </a:t>
            </a:r>
          </a:p>
        </p:txBody>
      </p:sp>
      <p:pic>
        <p:nvPicPr>
          <p:cNvPr id="27650" name="Picture 2" descr="https://present5.com/presentation/3/239647295_406917205.pdf-img/239647295_406917205.pdf-8.jpg"/>
          <p:cNvPicPr>
            <a:picLocks noChangeAspect="1" noChangeArrowheads="1"/>
          </p:cNvPicPr>
          <p:nvPr/>
        </p:nvPicPr>
        <p:blipFill>
          <a:blip r:embed="rId4" cstate="print"/>
          <a:srcRect l="5708" t="28542" r="57188" b="4861"/>
          <a:stretch>
            <a:fillRect/>
          </a:stretch>
        </p:blipFill>
        <p:spPr bwMode="auto">
          <a:xfrm>
            <a:off x="6643702" y="3714752"/>
            <a:ext cx="1785950" cy="24041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2" name="Picture 4" descr="https://present5.com/presentation/3/239647295_406917205.pdf-img/239647295_406917205.pdf-8.jpg"/>
          <p:cNvPicPr>
            <a:picLocks noChangeAspect="1" noChangeArrowheads="1"/>
          </p:cNvPicPr>
          <p:nvPr/>
        </p:nvPicPr>
        <p:blipFill>
          <a:blip r:embed="rId4" cstate="print"/>
          <a:srcRect l="56250" t="26389" r="5208" b="4166"/>
          <a:stretch>
            <a:fillRect/>
          </a:stretch>
        </p:blipFill>
        <p:spPr bwMode="auto">
          <a:xfrm>
            <a:off x="4357686" y="1857364"/>
            <a:ext cx="1850245" cy="25003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143240" y="428604"/>
            <a:ext cx="27789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Родители </a:t>
            </a:r>
            <a:endParaRPr lang="ru-RU" sz="4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u"/>
    <p:sndAc>
      <p:stSnd loop="1"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3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3.infourok.ru/uploads/ex/08dc/00018f7b-5dd3ca74/img12.jpg"/>
          <p:cNvPicPr>
            <a:picLocks noChangeAspect="1" noChangeArrowheads="1"/>
          </p:cNvPicPr>
          <p:nvPr/>
        </p:nvPicPr>
        <p:blipFill>
          <a:blip r:embed="rId3" cstate="print"/>
          <a:srcRect l="24288" t="25782" r="3008" b="15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157161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9 декабря 1959 года, Гагарин написал заявление с просьбой зачислить его в группу кандидатов в космонавты. Уже через неделю его вызвали в Москву для прохождения всестороннего медицинского обследования в Центральном научно-исследовательском авиационном госпитале. В начале следующего года последовала еще одна специальная медкомиссия, которая признала старшего лейтенанта Гагарина годным для космических полетов.</a:t>
            </a:r>
            <a:endParaRPr lang="ru-RU" dirty="0"/>
          </a:p>
        </p:txBody>
      </p:sp>
      <p:pic>
        <p:nvPicPr>
          <p:cNvPr id="26626" name="Picture 2" descr="https://ribalych.ru/wp-content/uploads/2019/03/gagarin_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071546"/>
            <a:ext cx="1903000" cy="3000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8" name="Picture 4" descr="https://tstosterone.ru/wp-content/uploads/2019/10/899A32D8-228D-4227-BAD7-C9B522A9DFB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3643314"/>
            <a:ext cx="2534567" cy="22145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ru"/>
    <p:sndAc>
      <p:stSnd loop="1"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3.infourok.ru/uploads/ex/08dc/00018f7b-5dd3ca74/img12.jpg"/>
          <p:cNvPicPr>
            <a:picLocks noChangeAspect="1" noChangeArrowheads="1"/>
          </p:cNvPicPr>
          <p:nvPr/>
        </p:nvPicPr>
        <p:blipFill>
          <a:blip r:embed="rId3" cstate="print"/>
          <a:srcRect l="24288" t="25782" r="3008" b="15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264318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3 марта 1960 года приказом Главнокомандующего ВВС Константина Андреевича Вершинина зачислен в группу кандидатов в космонавты, а с 11 марта приступил к тренировкам.</a:t>
            </a:r>
            <a:endParaRPr lang="ru-RU" dirty="0"/>
          </a:p>
        </p:txBody>
      </p:sp>
      <p:pic>
        <p:nvPicPr>
          <p:cNvPr id="25602" name="Picture 2" descr="https://tunnel.ru/media/images/2017-04/post/105407/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1428736"/>
            <a:ext cx="2862973" cy="2143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4" name="Picture 4" descr="https://www.skoltech.ru/app/data/uploads/2016/06/gagar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786190"/>
            <a:ext cx="2384958" cy="17144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ru"/>
    <p:sndAc>
      <p:stSnd loop="1"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3.infourok.ru/uploads/ex/08dc/00018f7b-5dd3ca74/img12.jpg"/>
          <p:cNvPicPr>
            <a:picLocks noChangeAspect="1" noChangeArrowheads="1"/>
          </p:cNvPicPr>
          <p:nvPr/>
        </p:nvPicPr>
        <p:blipFill>
          <a:blip r:embed="rId3" cstate="print"/>
          <a:srcRect l="24288" t="25782" r="3008" b="15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235743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12 апреля 1961 года с космодрома Байконур впервые в мире стартовал космический корабль «Восток», с пилотом-космонавтом Юрием Алексеевичем Гагариным на борту, продолжительность полета составила 1 час 48 минут</a:t>
            </a:r>
            <a:endParaRPr lang="ru-RU" dirty="0"/>
          </a:p>
        </p:txBody>
      </p:sp>
      <p:pic>
        <p:nvPicPr>
          <p:cNvPr id="24586" name="Picture 10" descr="https://i11.fotocdn.net/s122/63a4ce4c10714702/public_pin_l/27942134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214554"/>
            <a:ext cx="2575121" cy="19288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8" name="Picture 12" descr="https://cdn23.img.ria.ru/images/18698/89/186988926_0:0:0:0_600x0_80_0_0_7813bd76e265e350d76aebcc6e1bca7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4214818"/>
            <a:ext cx="1881781" cy="19288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ru"/>
    <p:sndAc>
      <p:stSnd loop="1"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08dc/00018f7b-5dd3ca74/img12.jpg"/>
          <p:cNvPicPr>
            <a:picLocks noChangeAspect="1" noChangeArrowheads="1"/>
          </p:cNvPicPr>
          <p:nvPr/>
        </p:nvPicPr>
        <p:blipFill>
          <a:blip r:embed="rId3" cstate="print"/>
          <a:srcRect l="24288" t="25782" r="3008" b="15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192880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За этот подвиг Юрию Алексеевичу Гагарину было присвоено звание Героя Советского Союза и воинское звание майора досрочно (взлетал в звании старшего лейтенанта), а начиная с 12 апреля 1962 года день полёта Гагарина в космос был объявлен праздником — Днём космонавтики.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Picture 2" descr="https://i03.fotocdn.net/s119/7dbf03842820553a/public_pin_l/27092449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357298"/>
            <a:ext cx="2217041" cy="2143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6" name="Picture 4" descr="https://www.nvgazeta.ru/upload/iblock/fa8/fa88336f0413423c35fab0ac8dff37f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3357562"/>
            <a:ext cx="2166358" cy="29622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ru"/>
    <p:sndAc>
      <p:stSnd loop="1"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08dc/00018f7b-5dd3ca74/img12.jpg"/>
          <p:cNvPicPr>
            <a:picLocks noChangeAspect="1" noChangeArrowheads="1"/>
          </p:cNvPicPr>
          <p:nvPr/>
        </p:nvPicPr>
        <p:blipFill>
          <a:blip r:embed="rId3" cstate="print"/>
          <a:srcRect l="24288" t="25782" r="3008" b="15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2428868"/>
            <a:ext cx="47149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Старт корабля «Восток-1» был произведён в 09:07 12 апреля 1961 года по московскому времени с космодрома Байконур. Выполнив один оборот вокруг Земли в 10:55:34 на 108 минуте, корабль завершил плановый полёт (на одну секунду раньше, чем было запланировано). </a:t>
            </a:r>
            <a:endParaRPr lang="ru-RU" dirty="0"/>
          </a:p>
        </p:txBody>
      </p:sp>
      <p:pic>
        <p:nvPicPr>
          <p:cNvPr id="22530" name="Picture 2" descr="https://i.pinimg.com/736x/f9/99/9f/f9999ff90c7f75a4afa8cf1bc160ff4a.jpg"/>
          <p:cNvPicPr>
            <a:picLocks noChangeAspect="1" noChangeArrowheads="1"/>
          </p:cNvPicPr>
          <p:nvPr/>
        </p:nvPicPr>
        <p:blipFill>
          <a:blip r:embed="rId4" cstate="print"/>
          <a:srcRect t="35219" b="9551"/>
          <a:stretch>
            <a:fillRect/>
          </a:stretch>
        </p:blipFill>
        <p:spPr bwMode="auto">
          <a:xfrm>
            <a:off x="5214942" y="3857628"/>
            <a:ext cx="3000396" cy="21565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ru"/>
    <p:sndAc>
      <p:stSnd loop="1"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08dc/00018f7b-5dd3ca74/img12.jpg"/>
          <p:cNvPicPr>
            <a:picLocks noChangeAspect="1" noChangeArrowheads="1"/>
          </p:cNvPicPr>
          <p:nvPr/>
        </p:nvPicPr>
        <p:blipFill>
          <a:blip r:embed="rId3" cstate="print"/>
          <a:srcRect l="24288" t="25782" r="3008" b="15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8" name="Picture 4" descr="https://gagarinm.ru/gallery/07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14290"/>
            <a:ext cx="4020085" cy="26432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0" name="Picture 6" descr="https://www.autodela.ru/assets/images/Test/KIA/Sportage/KIA_Sportage_rally_2014_24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85728"/>
            <a:ext cx="3786214" cy="25047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2" name="Picture 8" descr="https://img-fotki.yandex.ru/get/15585/34794057.a37/0_cb3c8_96ade76_XL.jpg"/>
          <p:cNvPicPr>
            <a:picLocks noChangeAspect="1" noChangeArrowheads="1"/>
          </p:cNvPicPr>
          <p:nvPr/>
        </p:nvPicPr>
        <p:blipFill>
          <a:blip r:embed="rId6" cstate="print"/>
          <a:srcRect b="3800"/>
          <a:stretch>
            <a:fillRect/>
          </a:stretch>
        </p:blipFill>
        <p:spPr bwMode="auto">
          <a:xfrm>
            <a:off x="3214678" y="2643182"/>
            <a:ext cx="2714644" cy="39418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ru"/>
    <p:sndAc>
      <p:stSnd loop="1"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612</Words>
  <Application>Microsoft Office PowerPoint</Application>
  <PresentationFormat>Экран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Космонавт  Юрия Алексеевича Гагарина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60-лет со дня первого полёта в космос, русского космонавта Юрия Алексеевича Гагарина </dc:title>
  <dc:creator>PK</dc:creator>
  <cp:lastModifiedBy>PK</cp:lastModifiedBy>
  <cp:revision>28</cp:revision>
  <dcterms:created xsi:type="dcterms:W3CDTF">2021-04-22T14:59:26Z</dcterms:created>
  <dcterms:modified xsi:type="dcterms:W3CDTF">2022-11-22T17:29:44Z</dcterms:modified>
</cp:coreProperties>
</file>